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81" r:id="rId6"/>
    <p:sldId id="302" r:id="rId7"/>
    <p:sldId id="396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432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1071"/>
  </p:normalViewPr>
  <p:slideViewPr>
    <p:cSldViewPr snapToGrid="0" snapToObjects="1">
      <p:cViewPr varScale="1">
        <p:scale>
          <a:sx n="71" d="100"/>
          <a:sy n="71" d="100"/>
        </p:scale>
        <p:origin x="1111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5EDE9-CA8C-C04B-B0CC-54DA85BE72B6}" type="datetimeFigureOut">
              <a:rPr kumimoji="1" lang="zh-CN" altLang="en-US" smtClean="0"/>
              <a:t>2021/4/8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4FEAEF-3E8A-AB42-827D-06D6613C1E9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05996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/>
              <a:t>PPT</a:t>
            </a:r>
            <a:r>
              <a:rPr kumimoji="1" lang="zh-CN" altLang="en-US" dirty="0"/>
              <a:t>汇报时间</a:t>
            </a:r>
            <a:r>
              <a:rPr kumimoji="1" lang="en-US" altLang="zh-CN" dirty="0"/>
              <a:t>5</a:t>
            </a:r>
            <a:r>
              <a:rPr kumimoji="1" lang="zh-CN" altLang="en-US"/>
              <a:t>分钟，到时锁屏。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4FEAEF-3E8A-AB42-827D-06D6613C1E93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1092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4FEAEF-3E8A-AB42-827D-06D6613C1E93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50104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/>
              <a:t>个人教育背景和工作经历（如有）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4FEAEF-3E8A-AB42-827D-06D6613C1E93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69217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dirty="0"/>
              <a:t>简要介绍研究背景，已取得成果、代表性论文、反映个人能力相关内容，建议不超过</a:t>
            </a:r>
            <a:r>
              <a:rPr kumimoji="1" lang="en-US" altLang="zh-CN" dirty="0"/>
              <a:t>6</a:t>
            </a:r>
            <a:r>
              <a:rPr kumimoji="1" lang="zh-CN" altLang="en-US" dirty="0"/>
              <a:t>张</a:t>
            </a:r>
            <a:r>
              <a:rPr kumimoji="1" lang="en-US" altLang="zh-CN" dirty="0"/>
              <a:t>PPT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4FEAEF-3E8A-AB42-827D-06D6613C1E93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37692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4FEAEF-3E8A-AB42-827D-06D6613C1E93}" type="slidenum">
              <a:rPr kumimoji="1" lang="zh-CN" altLang="en-US" smtClean="0"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72695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对应聘岗位认识和未来工作设想，建议不超过</a:t>
            </a:r>
            <a:r>
              <a:rPr lang="en-US" altLang="zh-CN" dirty="0"/>
              <a:t>3</a:t>
            </a:r>
            <a:r>
              <a:rPr lang="zh-CN" altLang="en-US" dirty="0"/>
              <a:t>张</a:t>
            </a:r>
            <a:r>
              <a:rPr lang="en-US" altLang="zh-CN" dirty="0"/>
              <a:t>PPT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4FEAEF-3E8A-AB42-827D-06D6613C1E93}" type="slidenum">
              <a:rPr kumimoji="1" lang="zh-CN" altLang="en-US" smtClean="0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75446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4FEAEF-3E8A-AB42-827D-06D6613C1E93}" type="slidenum">
              <a:rPr kumimoji="1" lang="zh-CN" altLang="en-US" smtClean="0"/>
              <a:t>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55155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F57E-108F-8D41-BE22-D4DB8866B281}" type="datetimeFigureOut">
              <a:rPr kumimoji="1" lang="zh-CN" altLang="en-US" smtClean="0"/>
              <a:t>2021/4/8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50E-D437-724E-AF32-CDC3AC81D8D0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sp>
        <p:nvSpPr>
          <p:cNvPr id="8" name="Rectangle 36"/>
          <p:cNvSpPr>
            <a:spLocks noChangeArrowheads="1"/>
          </p:cNvSpPr>
          <p:nvPr userDrawn="1"/>
        </p:nvSpPr>
        <p:spPr bwMode="auto">
          <a:xfrm rot="5400000" flipV="1">
            <a:off x="6079066" y="-4742562"/>
            <a:ext cx="57150" cy="12168717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0000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</a:ln>
        </p:spPr>
        <p:txBody>
          <a:bodyPr vert="eaVert"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>
              <a:latin typeface="Arial" panose="020B0604020202020204" pitchFamily="34" charset="0"/>
              <a:ea typeface="+mn-ea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8" y="104775"/>
            <a:ext cx="1115690" cy="11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094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F57E-108F-8D41-BE22-D4DB8866B281}" type="datetimeFigureOut">
              <a:rPr kumimoji="1" lang="zh-CN" altLang="en-US" smtClean="0"/>
              <a:t>2021/4/8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50E-D437-724E-AF32-CDC3AC81D8D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4959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F57E-108F-8D41-BE22-D4DB8866B281}" type="datetimeFigureOut">
              <a:rPr kumimoji="1" lang="zh-CN" altLang="en-US" smtClean="0"/>
              <a:t>2021/4/8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50E-D437-724E-AF32-CDC3AC81D8D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08187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F57E-108F-8D41-BE22-D4DB8866B281}" type="datetimeFigureOut">
              <a:rPr kumimoji="1" lang="zh-CN" altLang="en-US" smtClean="0"/>
              <a:t>2021/4/8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50E-D437-724E-AF32-CDC3AC81D8D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89781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F57E-108F-8D41-BE22-D4DB8866B281}" type="datetimeFigureOut">
              <a:rPr kumimoji="1" lang="zh-CN" altLang="en-US" smtClean="0"/>
              <a:t>2021/4/8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50E-D437-724E-AF32-CDC3AC81D8D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7445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F57E-108F-8D41-BE22-D4DB8866B281}" type="datetimeFigureOut">
              <a:rPr kumimoji="1" lang="zh-CN" altLang="en-US" smtClean="0"/>
              <a:t>2021/4/8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50E-D437-724E-AF32-CDC3AC81D8D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87913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F57E-108F-8D41-BE22-D4DB8866B281}" type="datetimeFigureOut">
              <a:rPr kumimoji="1" lang="zh-CN" altLang="en-US" smtClean="0"/>
              <a:t>2021/4/8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50E-D437-724E-AF32-CDC3AC81D8D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12694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F57E-108F-8D41-BE22-D4DB8866B281}" type="datetimeFigureOut">
              <a:rPr kumimoji="1" lang="zh-CN" altLang="en-US" smtClean="0"/>
              <a:t>2021/4/8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50E-D437-724E-AF32-CDC3AC81D8D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53561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F57E-108F-8D41-BE22-D4DB8866B281}" type="datetimeFigureOut">
              <a:rPr kumimoji="1" lang="zh-CN" altLang="en-US" smtClean="0"/>
              <a:t>2021/4/8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50E-D437-724E-AF32-CDC3AC81D8D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80205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F57E-108F-8D41-BE22-D4DB8866B281}" type="datetimeFigureOut">
              <a:rPr kumimoji="1" lang="zh-CN" altLang="en-US" smtClean="0"/>
              <a:t>2021/4/8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50E-D437-724E-AF32-CDC3AC81D8D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07061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F57E-108F-8D41-BE22-D4DB8866B281}" type="datetimeFigureOut">
              <a:rPr kumimoji="1" lang="zh-CN" altLang="en-US" smtClean="0"/>
              <a:t>2021/4/8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50E-D437-724E-AF32-CDC3AC81D8D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54044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BF57E-108F-8D41-BE22-D4DB8866B281}" type="datetimeFigureOut">
              <a:rPr kumimoji="1" lang="zh-CN" altLang="en-US" smtClean="0"/>
              <a:t>2021/4/8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CA50E-D437-724E-AF32-CDC3AC81D8D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4348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930146" y="3963439"/>
            <a:ext cx="5956402" cy="14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张三</a:t>
            </a:r>
            <a:endParaRPr lang="en-US" altLang="zh-CN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****</a:t>
            </a:r>
            <a:r>
              <a:rPr lang="zh-CN" altLang="en-US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大学</a:t>
            </a:r>
            <a:endParaRPr lang="zh-CN" altLang="en-US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147128" y="5689600"/>
            <a:ext cx="3897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2021</a:t>
            </a:r>
            <a:r>
              <a:rPr lang="zh-CN" altLang="en-US" sz="24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年</a:t>
            </a:r>
            <a:r>
              <a:rPr lang="en-US" altLang="zh-CN" sz="24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4</a:t>
            </a:r>
            <a:r>
              <a:rPr lang="zh-CN" altLang="en-US" sz="24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月</a:t>
            </a:r>
            <a:r>
              <a:rPr lang="en-US" altLang="zh-CN" sz="24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11</a:t>
            </a:r>
            <a:r>
              <a:rPr lang="zh-CN" altLang="en-US" sz="24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日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7CB5F88-9198-482D-81C9-CD81EB65A1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3056" y="157984"/>
            <a:ext cx="7485888" cy="134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307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32731" y="252000"/>
            <a:ext cx="9126538" cy="981075"/>
          </a:xfrm>
          <a:prstGeom prst="rect">
            <a:avLst/>
          </a:prstGeom>
        </p:spPr>
        <p:txBody>
          <a:bodyPr vert="horz" lIns="90488" tIns="44450" rIns="90488" bIns="4445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3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汇报内容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264358" y="2216287"/>
            <a:ext cx="7041468" cy="2713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Arial" charset="0"/>
              <a:buNone/>
            </a:pP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一、个人简历</a:t>
            </a:r>
            <a:endParaRPr lang="en-US" altLang="zh-CN" dirty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Arial" charset="0"/>
              <a:buNone/>
            </a:pP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二、主要学术成绩</a:t>
            </a:r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Arial" charset="0"/>
              <a:buNone/>
            </a:pP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三、对应聘岗位认识和未来工作设想</a:t>
            </a:r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38775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8"/>
          <p:cNvSpPr>
            <a:spLocks noChangeArrowheads="1"/>
          </p:cNvSpPr>
          <p:nvPr/>
        </p:nvSpPr>
        <p:spPr bwMode="auto">
          <a:xfrm>
            <a:off x="4198172" y="252000"/>
            <a:ext cx="3795656" cy="743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charset="0"/>
              </a:rPr>
              <a:t>一、个人简历</a:t>
            </a:r>
            <a:endParaRPr lang="en-US" altLang="zh-CN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500424" y="1753036"/>
            <a:ext cx="9020192" cy="2601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zh-CN" altLang="en-US" sz="2800" b="1" dirty="0">
                <a:solidFill>
                  <a:srgbClr val="0432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SimHei" charset="-122"/>
              </a:rPr>
              <a:t>教育经历</a:t>
            </a:r>
            <a:endParaRPr kumimoji="1" lang="en-US" altLang="zh-CN" sz="2800" b="1" dirty="0">
              <a:solidFill>
                <a:srgbClr val="0432F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SimHei" charset="-122"/>
            </a:endParaRPr>
          </a:p>
          <a:p>
            <a:pPr>
              <a:lnSpc>
                <a:spcPct val="150000"/>
              </a:lnSpc>
            </a:pPr>
            <a:r>
              <a:rPr kumimoji="1"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  <a:cs typeface="SimHei" charset="-122"/>
              </a:rPr>
              <a:t>2000.09-2004.07    **</a:t>
            </a:r>
            <a:r>
              <a:rPr kumimoji="1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  <a:cs typeface="SimHei" charset="-122"/>
              </a:rPr>
              <a:t>大学                   学士</a:t>
            </a:r>
            <a:endParaRPr kumimoji="1"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  <a:cs typeface="SimHei" charset="-122"/>
            </a:endParaRPr>
          </a:p>
          <a:p>
            <a:pPr>
              <a:lnSpc>
                <a:spcPct val="150000"/>
              </a:lnSpc>
            </a:pPr>
            <a:r>
              <a:rPr kumimoji="1"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  <a:cs typeface="SimHei" charset="-122"/>
              </a:rPr>
              <a:t>2004.07-2006.07    **</a:t>
            </a:r>
            <a:r>
              <a:rPr kumimoji="1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  <a:cs typeface="SimHei" charset="-122"/>
              </a:rPr>
              <a:t>大学                   硕士</a:t>
            </a:r>
            <a:endParaRPr kumimoji="1"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  <a:cs typeface="SimHei" charset="-122"/>
            </a:endParaRPr>
          </a:p>
          <a:p>
            <a:pPr>
              <a:lnSpc>
                <a:spcPct val="150000"/>
              </a:lnSpc>
            </a:pPr>
            <a:r>
              <a:rPr kumimoji="1"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  <a:cs typeface="SimHei" charset="-122"/>
              </a:rPr>
              <a:t>2006.10-2010.12    University of **    </a:t>
            </a:r>
            <a:r>
              <a:rPr kumimoji="1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  <a:cs typeface="SimHei" charset="-122"/>
              </a:rPr>
              <a:t>博士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500424" y="4666435"/>
            <a:ext cx="9259312" cy="1308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kumimoji="1" lang="zh-CN" altLang="en-US" sz="2800" b="1" dirty="0">
                <a:solidFill>
                  <a:srgbClr val="0432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SimHei" charset="-122"/>
              </a:rPr>
              <a:t>工作经历</a:t>
            </a:r>
            <a:endParaRPr kumimoji="1" lang="en-US" altLang="zh-CN" sz="2800" b="1" dirty="0">
              <a:solidFill>
                <a:srgbClr val="0432F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SimHei" charset="-122"/>
            </a:endParaRPr>
          </a:p>
          <a:p>
            <a:pPr>
              <a:lnSpc>
                <a:spcPct val="150000"/>
              </a:lnSpc>
            </a:pPr>
            <a:r>
              <a:rPr kumimoji="1"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  <a:cs typeface="SimHei" charset="-122"/>
              </a:rPr>
              <a:t>2011.01-</a:t>
            </a:r>
            <a:r>
              <a:rPr kumimoji="1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  <a:cs typeface="SimHei" charset="-122"/>
              </a:rPr>
              <a:t>至今          </a:t>
            </a:r>
            <a:r>
              <a:rPr kumimoji="1"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  <a:cs typeface="SimHei" charset="-122"/>
              </a:rPr>
              <a:t>**</a:t>
            </a:r>
            <a:r>
              <a:rPr kumimoji="1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  <a:cs typeface="SimHei" charset="-122"/>
              </a:rPr>
              <a:t>大学                 博士后</a:t>
            </a:r>
            <a:endParaRPr kumimoji="1"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  <a:cs typeface="Sim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29362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442447" y="2355697"/>
            <a:ext cx="5307106" cy="8254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zh-CN" altLang="en-US" sz="3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二、主要学术成绩</a:t>
            </a:r>
            <a:endParaRPr lang="en-US" altLang="zh-CN" sz="36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49786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8"/>
          <p:cNvSpPr>
            <a:spLocks noChangeArrowheads="1"/>
          </p:cNvSpPr>
          <p:nvPr/>
        </p:nvSpPr>
        <p:spPr bwMode="auto">
          <a:xfrm>
            <a:off x="4218674" y="252000"/>
            <a:ext cx="3754653" cy="737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  <a:ea typeface="宋体" charset="-122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宋体" charset="-12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charset="0"/>
              </a:rPr>
              <a:t>科研业绩小结</a:t>
            </a:r>
            <a:endParaRPr lang="en-US" altLang="zh-CN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859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32731" y="2325860"/>
            <a:ext cx="9126538" cy="8254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zh-CN" altLang="en-US" sz="3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三、对应聘岗位认识和未来工作设想</a:t>
            </a:r>
            <a:endParaRPr lang="en-US" altLang="zh-CN" sz="36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30213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1550194" y="252000"/>
            <a:ext cx="9091613" cy="743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spcBef>
                <a:spcPct val="50000"/>
              </a:spcBef>
              <a:buFontTx/>
              <a:buNone/>
              <a:defRPr sz="3200">
                <a:solidFill>
                  <a:srgbClr val="000000"/>
                </a:solidFill>
                <a:latin typeface="黑体" charset="-122"/>
                <a:ea typeface="黑体" charset="-122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charset="0"/>
                <a:ea typeface="宋体" charset="-122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charset="0"/>
                <a:ea typeface="宋体" charset="-122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charset="0"/>
                <a:ea typeface="宋体" charset="-122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charset="0"/>
                <a:ea typeface="宋体" charset="-122"/>
              </a:defRPr>
            </a:lvl9pPr>
          </a:lstStyle>
          <a:p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致  谢</a:t>
            </a:r>
          </a:p>
        </p:txBody>
      </p:sp>
    </p:spTree>
    <p:extLst>
      <p:ext uri="{BB962C8B-B14F-4D97-AF65-F5344CB8AC3E}">
        <p14:creationId xmlns:p14="http://schemas.microsoft.com/office/powerpoint/2010/main" val="306951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16268</TotalTime>
  <Words>144</Words>
  <Application>Microsoft Office PowerPoint</Application>
  <PresentationFormat>宽屏</PresentationFormat>
  <Paragraphs>29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DengXian</vt:lpstr>
      <vt:lpstr>微软雅黑</vt:lpstr>
      <vt:lpstr>Arial</vt:lpstr>
      <vt:lpstr>Calibri</vt:lpstr>
      <vt:lpstr>Calibri Light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周 正奎</cp:lastModifiedBy>
  <cp:revision>487</cp:revision>
  <dcterms:created xsi:type="dcterms:W3CDTF">2019-06-03T08:58:05Z</dcterms:created>
  <dcterms:modified xsi:type="dcterms:W3CDTF">2021-04-08T07:56:48Z</dcterms:modified>
</cp:coreProperties>
</file>